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44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130" cy="877569"/>
          </a:xfrm>
          <a:custGeom>
            <a:avLst/>
            <a:gdLst/>
            <a:ahLst/>
            <a:cxnLst/>
            <a:rect l="l" t="t" r="r" b="b"/>
            <a:pathLst>
              <a:path w="10692130" h="877569">
                <a:moveTo>
                  <a:pt x="0" y="877443"/>
                </a:moveTo>
                <a:lnTo>
                  <a:pt x="10692003" y="877443"/>
                </a:lnTo>
                <a:lnTo>
                  <a:pt x="10692003" y="0"/>
                </a:lnTo>
                <a:lnTo>
                  <a:pt x="0" y="0"/>
                </a:lnTo>
                <a:lnTo>
                  <a:pt x="0" y="877443"/>
                </a:lnTo>
                <a:close/>
              </a:path>
            </a:pathLst>
          </a:custGeom>
          <a:solidFill>
            <a:srgbClr val="ECE0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95998" y="201006"/>
            <a:ext cx="7500620" cy="1008380"/>
          </a:xfrm>
          <a:custGeom>
            <a:avLst/>
            <a:gdLst/>
            <a:ahLst/>
            <a:cxnLst/>
            <a:rect l="l" t="t" r="r" b="b"/>
            <a:pathLst>
              <a:path w="7500620" h="1008380">
                <a:moveTo>
                  <a:pt x="7391996" y="0"/>
                </a:moveTo>
                <a:lnTo>
                  <a:pt x="108000" y="0"/>
                </a:lnTo>
                <a:lnTo>
                  <a:pt x="65960" y="8486"/>
                </a:lnTo>
                <a:lnTo>
                  <a:pt x="31630" y="31630"/>
                </a:lnTo>
                <a:lnTo>
                  <a:pt x="8486" y="65960"/>
                </a:lnTo>
                <a:lnTo>
                  <a:pt x="0" y="108000"/>
                </a:lnTo>
                <a:lnTo>
                  <a:pt x="0" y="899998"/>
                </a:lnTo>
                <a:lnTo>
                  <a:pt x="8486" y="942038"/>
                </a:lnTo>
                <a:lnTo>
                  <a:pt x="31630" y="976368"/>
                </a:lnTo>
                <a:lnTo>
                  <a:pt x="65960" y="999512"/>
                </a:lnTo>
                <a:lnTo>
                  <a:pt x="108000" y="1007999"/>
                </a:lnTo>
                <a:lnTo>
                  <a:pt x="7391996" y="1007999"/>
                </a:lnTo>
                <a:lnTo>
                  <a:pt x="7434037" y="999512"/>
                </a:lnTo>
                <a:lnTo>
                  <a:pt x="7468366" y="976368"/>
                </a:lnTo>
                <a:lnTo>
                  <a:pt x="7491511" y="942038"/>
                </a:lnTo>
                <a:lnTo>
                  <a:pt x="7499997" y="899998"/>
                </a:lnTo>
                <a:lnTo>
                  <a:pt x="7499997" y="108000"/>
                </a:lnTo>
                <a:lnTo>
                  <a:pt x="7491511" y="65960"/>
                </a:lnTo>
                <a:lnTo>
                  <a:pt x="7468366" y="31630"/>
                </a:lnTo>
                <a:lnTo>
                  <a:pt x="7434037" y="8486"/>
                </a:lnTo>
                <a:lnTo>
                  <a:pt x="7391996" y="0"/>
                </a:lnTo>
                <a:close/>
              </a:path>
            </a:pathLst>
          </a:custGeom>
          <a:solidFill>
            <a:srgbClr val="A85DA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0405" y="351167"/>
            <a:ext cx="937975" cy="385232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9537648" y="311607"/>
            <a:ext cx="55880" cy="255270"/>
          </a:xfrm>
          <a:custGeom>
            <a:avLst/>
            <a:gdLst/>
            <a:ahLst/>
            <a:cxnLst/>
            <a:rect l="l" t="t" r="r" b="b"/>
            <a:pathLst>
              <a:path w="55879" h="255270">
                <a:moveTo>
                  <a:pt x="44145" y="0"/>
                </a:moveTo>
                <a:lnTo>
                  <a:pt x="14757" y="0"/>
                </a:lnTo>
                <a:lnTo>
                  <a:pt x="14757" y="177253"/>
                </a:lnTo>
                <a:lnTo>
                  <a:pt x="44145" y="177253"/>
                </a:lnTo>
                <a:lnTo>
                  <a:pt x="44145" y="0"/>
                </a:lnTo>
                <a:close/>
              </a:path>
              <a:path w="55879" h="255270">
                <a:moveTo>
                  <a:pt x="27813" y="199453"/>
                </a:moveTo>
                <a:lnTo>
                  <a:pt x="17069" y="201664"/>
                </a:lnTo>
                <a:lnTo>
                  <a:pt x="8220" y="207667"/>
                </a:lnTo>
                <a:lnTo>
                  <a:pt x="2213" y="216512"/>
                </a:lnTo>
                <a:lnTo>
                  <a:pt x="0" y="227253"/>
                </a:lnTo>
                <a:lnTo>
                  <a:pt x="2213" y="237989"/>
                </a:lnTo>
                <a:lnTo>
                  <a:pt x="8220" y="246835"/>
                </a:lnTo>
                <a:lnTo>
                  <a:pt x="17069" y="252840"/>
                </a:lnTo>
                <a:lnTo>
                  <a:pt x="27813" y="255054"/>
                </a:lnTo>
                <a:lnTo>
                  <a:pt x="38559" y="252840"/>
                </a:lnTo>
                <a:lnTo>
                  <a:pt x="47404" y="246835"/>
                </a:lnTo>
                <a:lnTo>
                  <a:pt x="53403" y="237989"/>
                </a:lnTo>
                <a:lnTo>
                  <a:pt x="55613" y="227253"/>
                </a:lnTo>
                <a:lnTo>
                  <a:pt x="53403" y="216512"/>
                </a:lnTo>
                <a:lnTo>
                  <a:pt x="47404" y="207667"/>
                </a:lnTo>
                <a:lnTo>
                  <a:pt x="38559" y="201664"/>
                </a:lnTo>
                <a:lnTo>
                  <a:pt x="27813" y="199453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264341" y="421276"/>
            <a:ext cx="572770" cy="145415"/>
          </a:xfrm>
          <a:custGeom>
            <a:avLst/>
            <a:gdLst/>
            <a:ahLst/>
            <a:cxnLst/>
            <a:rect l="l" t="t" r="r" b="b"/>
            <a:pathLst>
              <a:path w="572770" h="145415">
                <a:moveTo>
                  <a:pt x="544601" y="89814"/>
                </a:moveTo>
                <a:lnTo>
                  <a:pt x="533879" y="92021"/>
                </a:lnTo>
                <a:lnTo>
                  <a:pt x="525049" y="98015"/>
                </a:lnTo>
                <a:lnTo>
                  <a:pt x="519058" y="106852"/>
                </a:lnTo>
                <a:lnTo>
                  <a:pt x="516851" y="117589"/>
                </a:lnTo>
                <a:lnTo>
                  <a:pt x="519058" y="128319"/>
                </a:lnTo>
                <a:lnTo>
                  <a:pt x="525049" y="137152"/>
                </a:lnTo>
                <a:lnTo>
                  <a:pt x="533879" y="143144"/>
                </a:lnTo>
                <a:lnTo>
                  <a:pt x="544601" y="145351"/>
                </a:lnTo>
                <a:lnTo>
                  <a:pt x="555359" y="143144"/>
                </a:lnTo>
                <a:lnTo>
                  <a:pt x="564216" y="137152"/>
                </a:lnTo>
                <a:lnTo>
                  <a:pt x="570226" y="128319"/>
                </a:lnTo>
                <a:lnTo>
                  <a:pt x="572439" y="117589"/>
                </a:lnTo>
                <a:lnTo>
                  <a:pt x="570226" y="106852"/>
                </a:lnTo>
                <a:lnTo>
                  <a:pt x="564216" y="98015"/>
                </a:lnTo>
                <a:lnTo>
                  <a:pt x="555359" y="92021"/>
                </a:lnTo>
                <a:lnTo>
                  <a:pt x="544601" y="89814"/>
                </a:lnTo>
                <a:close/>
              </a:path>
              <a:path w="572770" h="145415">
                <a:moveTo>
                  <a:pt x="90512" y="0"/>
                </a:moveTo>
                <a:lnTo>
                  <a:pt x="0" y="0"/>
                </a:lnTo>
                <a:lnTo>
                  <a:pt x="0" y="141998"/>
                </a:lnTo>
                <a:lnTo>
                  <a:pt x="27178" y="141998"/>
                </a:lnTo>
                <a:lnTo>
                  <a:pt x="27178" y="79463"/>
                </a:lnTo>
                <a:lnTo>
                  <a:pt x="74549" y="79463"/>
                </a:lnTo>
                <a:lnTo>
                  <a:pt x="74549" y="56642"/>
                </a:lnTo>
                <a:lnTo>
                  <a:pt x="27178" y="56642"/>
                </a:lnTo>
                <a:lnTo>
                  <a:pt x="27178" y="22796"/>
                </a:lnTo>
                <a:lnTo>
                  <a:pt x="90512" y="22796"/>
                </a:lnTo>
                <a:lnTo>
                  <a:pt x="90512" y="0"/>
                </a:lnTo>
                <a:close/>
              </a:path>
              <a:path w="572770" h="145415">
                <a:moveTo>
                  <a:pt x="165087" y="0"/>
                </a:moveTo>
                <a:lnTo>
                  <a:pt x="113169" y="0"/>
                </a:lnTo>
                <a:lnTo>
                  <a:pt x="113169" y="141998"/>
                </a:lnTo>
                <a:lnTo>
                  <a:pt x="140322" y="141998"/>
                </a:lnTo>
                <a:lnTo>
                  <a:pt x="140322" y="84569"/>
                </a:lnTo>
                <a:lnTo>
                  <a:pt x="165087" y="84569"/>
                </a:lnTo>
                <a:lnTo>
                  <a:pt x="185877" y="82110"/>
                </a:lnTo>
                <a:lnTo>
                  <a:pt x="201687" y="74490"/>
                </a:lnTo>
                <a:lnTo>
                  <a:pt x="210830" y="62534"/>
                </a:lnTo>
                <a:lnTo>
                  <a:pt x="140322" y="62534"/>
                </a:lnTo>
                <a:lnTo>
                  <a:pt x="140322" y="22047"/>
                </a:lnTo>
                <a:lnTo>
                  <a:pt x="210828" y="22047"/>
                </a:lnTo>
                <a:lnTo>
                  <a:pt x="201687" y="10083"/>
                </a:lnTo>
                <a:lnTo>
                  <a:pt x="185877" y="2459"/>
                </a:lnTo>
                <a:lnTo>
                  <a:pt x="165087" y="0"/>
                </a:lnTo>
                <a:close/>
              </a:path>
              <a:path w="572770" h="145415">
                <a:moveTo>
                  <a:pt x="210828" y="22047"/>
                </a:moveTo>
                <a:lnTo>
                  <a:pt x="161963" y="22047"/>
                </a:lnTo>
                <a:lnTo>
                  <a:pt x="174673" y="23440"/>
                </a:lnTo>
                <a:lnTo>
                  <a:pt x="182699" y="27451"/>
                </a:lnTo>
                <a:lnTo>
                  <a:pt x="186891" y="33823"/>
                </a:lnTo>
                <a:lnTo>
                  <a:pt x="188099" y="42303"/>
                </a:lnTo>
                <a:lnTo>
                  <a:pt x="186891" y="50769"/>
                </a:lnTo>
                <a:lnTo>
                  <a:pt x="182699" y="57134"/>
                </a:lnTo>
                <a:lnTo>
                  <a:pt x="174673" y="61141"/>
                </a:lnTo>
                <a:lnTo>
                  <a:pt x="161963" y="62534"/>
                </a:lnTo>
                <a:lnTo>
                  <a:pt x="210830" y="62534"/>
                </a:lnTo>
                <a:lnTo>
                  <a:pt x="211741" y="61343"/>
                </a:lnTo>
                <a:lnTo>
                  <a:pt x="215265" y="42303"/>
                </a:lnTo>
                <a:lnTo>
                  <a:pt x="211778" y="23440"/>
                </a:lnTo>
                <a:lnTo>
                  <a:pt x="211741" y="23242"/>
                </a:lnTo>
                <a:lnTo>
                  <a:pt x="210828" y="22047"/>
                </a:lnTo>
                <a:close/>
              </a:path>
              <a:path w="572770" h="145415">
                <a:moveTo>
                  <a:pt x="422897" y="89814"/>
                </a:moveTo>
                <a:lnTo>
                  <a:pt x="412154" y="92021"/>
                </a:lnTo>
                <a:lnTo>
                  <a:pt x="403304" y="98015"/>
                </a:lnTo>
                <a:lnTo>
                  <a:pt x="397297" y="106852"/>
                </a:lnTo>
                <a:lnTo>
                  <a:pt x="395084" y="117589"/>
                </a:lnTo>
                <a:lnTo>
                  <a:pt x="397297" y="128319"/>
                </a:lnTo>
                <a:lnTo>
                  <a:pt x="403304" y="137152"/>
                </a:lnTo>
                <a:lnTo>
                  <a:pt x="412154" y="143144"/>
                </a:lnTo>
                <a:lnTo>
                  <a:pt x="422897" y="145351"/>
                </a:lnTo>
                <a:lnTo>
                  <a:pt x="433627" y="143144"/>
                </a:lnTo>
                <a:lnTo>
                  <a:pt x="442460" y="137152"/>
                </a:lnTo>
                <a:lnTo>
                  <a:pt x="448452" y="128319"/>
                </a:lnTo>
                <a:lnTo>
                  <a:pt x="450659" y="117589"/>
                </a:lnTo>
                <a:lnTo>
                  <a:pt x="448452" y="106852"/>
                </a:lnTo>
                <a:lnTo>
                  <a:pt x="442460" y="98015"/>
                </a:lnTo>
                <a:lnTo>
                  <a:pt x="433627" y="92021"/>
                </a:lnTo>
                <a:lnTo>
                  <a:pt x="422897" y="89814"/>
                </a:lnTo>
                <a:close/>
              </a:path>
            </a:pathLst>
          </a:custGeom>
          <a:solidFill>
            <a:srgbClr val="3A6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61934" y="630923"/>
            <a:ext cx="1054341" cy="7659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680325" y="6908596"/>
            <a:ext cx="1648100" cy="3676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2774" y="243939"/>
            <a:ext cx="4107850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1752" y="2015159"/>
            <a:ext cx="4441825" cy="3180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aem.aragon.es/certificados-profesionalidad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742330" y="311402"/>
            <a:ext cx="407670" cy="407034"/>
            <a:chOff x="1742330" y="311402"/>
            <a:chExt cx="407670" cy="407034"/>
          </a:xfrm>
        </p:grpSpPr>
        <p:sp>
          <p:nvSpPr>
            <p:cNvPr id="4" name="object 4"/>
            <p:cNvSpPr/>
            <p:nvPr/>
          </p:nvSpPr>
          <p:spPr>
            <a:xfrm>
              <a:off x="1746775" y="607609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59">
                  <a:moveTo>
                    <a:pt x="27178" y="0"/>
                  </a:moveTo>
                  <a:lnTo>
                    <a:pt x="7835" y="0"/>
                  </a:lnTo>
                  <a:lnTo>
                    <a:pt x="0" y="7835"/>
                  </a:lnTo>
                  <a:lnTo>
                    <a:pt x="0" y="17500"/>
                  </a:lnTo>
                  <a:lnTo>
                    <a:pt x="0" y="27190"/>
                  </a:lnTo>
                  <a:lnTo>
                    <a:pt x="7835" y="35013"/>
                  </a:lnTo>
                  <a:lnTo>
                    <a:pt x="27178" y="35013"/>
                  </a:lnTo>
                  <a:lnTo>
                    <a:pt x="35001" y="27190"/>
                  </a:lnTo>
                  <a:lnTo>
                    <a:pt x="35001" y="7835"/>
                  </a:lnTo>
                  <a:lnTo>
                    <a:pt x="271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46775" y="607609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59">
                  <a:moveTo>
                    <a:pt x="0" y="17500"/>
                  </a:moveTo>
                  <a:lnTo>
                    <a:pt x="0" y="7835"/>
                  </a:lnTo>
                  <a:lnTo>
                    <a:pt x="7835" y="0"/>
                  </a:lnTo>
                  <a:lnTo>
                    <a:pt x="17513" y="0"/>
                  </a:lnTo>
                  <a:lnTo>
                    <a:pt x="27178" y="0"/>
                  </a:lnTo>
                  <a:lnTo>
                    <a:pt x="35001" y="7835"/>
                  </a:lnTo>
                  <a:lnTo>
                    <a:pt x="35001" y="17500"/>
                  </a:lnTo>
                  <a:lnTo>
                    <a:pt x="35001" y="27190"/>
                  </a:lnTo>
                  <a:lnTo>
                    <a:pt x="27178" y="35013"/>
                  </a:lnTo>
                  <a:lnTo>
                    <a:pt x="17513" y="35013"/>
                  </a:lnTo>
                  <a:lnTo>
                    <a:pt x="7835" y="35013"/>
                  </a:lnTo>
                  <a:lnTo>
                    <a:pt x="0" y="27190"/>
                  </a:lnTo>
                  <a:lnTo>
                    <a:pt x="0" y="17500"/>
                  </a:lnTo>
                  <a:close/>
                </a:path>
              </a:pathLst>
            </a:custGeom>
            <a:ln w="853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69376" y="438340"/>
              <a:ext cx="280670" cy="280670"/>
            </a:xfrm>
            <a:custGeom>
              <a:avLst/>
              <a:gdLst/>
              <a:ahLst/>
              <a:cxnLst/>
              <a:rect l="l" t="t" r="r" b="b"/>
              <a:pathLst>
                <a:path w="280669" h="280670">
                  <a:moveTo>
                    <a:pt x="280111" y="0"/>
                  </a:moveTo>
                  <a:lnTo>
                    <a:pt x="93370" y="0"/>
                  </a:lnTo>
                  <a:lnTo>
                    <a:pt x="57023" y="7327"/>
                  </a:lnTo>
                  <a:lnTo>
                    <a:pt x="27343" y="27330"/>
                  </a:lnTo>
                  <a:lnTo>
                    <a:pt x="7327" y="56997"/>
                  </a:lnTo>
                  <a:lnTo>
                    <a:pt x="0" y="93345"/>
                  </a:lnTo>
                  <a:lnTo>
                    <a:pt x="0" y="280098"/>
                  </a:lnTo>
                  <a:lnTo>
                    <a:pt x="186728" y="280098"/>
                  </a:lnTo>
                  <a:lnTo>
                    <a:pt x="223062" y="272757"/>
                  </a:lnTo>
                  <a:lnTo>
                    <a:pt x="252755" y="252742"/>
                  </a:lnTo>
                  <a:lnTo>
                    <a:pt x="272770" y="223050"/>
                  </a:lnTo>
                  <a:lnTo>
                    <a:pt x="280111" y="186715"/>
                  </a:lnTo>
                  <a:lnTo>
                    <a:pt x="280111" y="0"/>
                  </a:lnTo>
                  <a:close/>
                </a:path>
              </a:pathLst>
            </a:custGeom>
            <a:solidFill>
              <a:srgbClr val="B322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45105" y="315847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60">
                  <a:moveTo>
                    <a:pt x="27178" y="0"/>
                  </a:moveTo>
                  <a:lnTo>
                    <a:pt x="7835" y="0"/>
                  </a:lnTo>
                  <a:lnTo>
                    <a:pt x="0" y="7835"/>
                  </a:lnTo>
                  <a:lnTo>
                    <a:pt x="0" y="17513"/>
                  </a:lnTo>
                  <a:lnTo>
                    <a:pt x="0" y="27178"/>
                  </a:lnTo>
                  <a:lnTo>
                    <a:pt x="7835" y="35013"/>
                  </a:lnTo>
                  <a:lnTo>
                    <a:pt x="27178" y="35013"/>
                  </a:lnTo>
                  <a:lnTo>
                    <a:pt x="35001" y="27178"/>
                  </a:lnTo>
                  <a:lnTo>
                    <a:pt x="35001" y="7835"/>
                  </a:lnTo>
                  <a:lnTo>
                    <a:pt x="271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45105" y="315847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60">
                  <a:moveTo>
                    <a:pt x="0" y="17513"/>
                  </a:moveTo>
                  <a:lnTo>
                    <a:pt x="0" y="7835"/>
                  </a:lnTo>
                  <a:lnTo>
                    <a:pt x="7835" y="0"/>
                  </a:lnTo>
                  <a:lnTo>
                    <a:pt x="17487" y="0"/>
                  </a:lnTo>
                  <a:lnTo>
                    <a:pt x="27178" y="0"/>
                  </a:lnTo>
                  <a:lnTo>
                    <a:pt x="35001" y="7835"/>
                  </a:lnTo>
                  <a:lnTo>
                    <a:pt x="35001" y="17513"/>
                  </a:lnTo>
                  <a:lnTo>
                    <a:pt x="35001" y="27178"/>
                  </a:lnTo>
                  <a:lnTo>
                    <a:pt x="27178" y="35013"/>
                  </a:lnTo>
                  <a:lnTo>
                    <a:pt x="17487" y="35013"/>
                  </a:lnTo>
                  <a:lnTo>
                    <a:pt x="7835" y="35013"/>
                  </a:lnTo>
                  <a:lnTo>
                    <a:pt x="0" y="27178"/>
                  </a:lnTo>
                  <a:lnTo>
                    <a:pt x="0" y="17513"/>
                  </a:lnTo>
                  <a:close/>
                </a:path>
              </a:pathLst>
            </a:custGeom>
            <a:ln w="853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45105" y="607609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59">
                  <a:moveTo>
                    <a:pt x="27178" y="0"/>
                  </a:moveTo>
                  <a:lnTo>
                    <a:pt x="7835" y="0"/>
                  </a:lnTo>
                  <a:lnTo>
                    <a:pt x="0" y="7835"/>
                  </a:lnTo>
                  <a:lnTo>
                    <a:pt x="0" y="17500"/>
                  </a:lnTo>
                  <a:lnTo>
                    <a:pt x="0" y="27190"/>
                  </a:lnTo>
                  <a:lnTo>
                    <a:pt x="7835" y="35013"/>
                  </a:lnTo>
                  <a:lnTo>
                    <a:pt x="27178" y="35013"/>
                  </a:lnTo>
                  <a:lnTo>
                    <a:pt x="35001" y="27190"/>
                  </a:lnTo>
                  <a:lnTo>
                    <a:pt x="35001" y="7835"/>
                  </a:lnTo>
                  <a:lnTo>
                    <a:pt x="271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45105" y="607609"/>
              <a:ext cx="35560" cy="35560"/>
            </a:xfrm>
            <a:custGeom>
              <a:avLst/>
              <a:gdLst/>
              <a:ahLst/>
              <a:cxnLst/>
              <a:rect l="l" t="t" r="r" b="b"/>
              <a:pathLst>
                <a:path w="35560" h="35559">
                  <a:moveTo>
                    <a:pt x="0" y="17500"/>
                  </a:moveTo>
                  <a:lnTo>
                    <a:pt x="0" y="7835"/>
                  </a:lnTo>
                  <a:lnTo>
                    <a:pt x="7835" y="0"/>
                  </a:lnTo>
                  <a:lnTo>
                    <a:pt x="17487" y="0"/>
                  </a:lnTo>
                  <a:lnTo>
                    <a:pt x="27178" y="0"/>
                  </a:lnTo>
                  <a:lnTo>
                    <a:pt x="35001" y="7835"/>
                  </a:lnTo>
                  <a:lnTo>
                    <a:pt x="35001" y="17500"/>
                  </a:lnTo>
                  <a:lnTo>
                    <a:pt x="35001" y="27190"/>
                  </a:lnTo>
                  <a:lnTo>
                    <a:pt x="27178" y="35013"/>
                  </a:lnTo>
                  <a:lnTo>
                    <a:pt x="17487" y="35013"/>
                  </a:lnTo>
                  <a:lnTo>
                    <a:pt x="7835" y="35013"/>
                  </a:lnTo>
                  <a:lnTo>
                    <a:pt x="0" y="27190"/>
                  </a:lnTo>
                  <a:lnTo>
                    <a:pt x="0" y="17500"/>
                  </a:lnTo>
                  <a:close/>
                </a:path>
              </a:pathLst>
            </a:custGeom>
            <a:ln w="853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64360" y="333298"/>
              <a:ext cx="385445" cy="385445"/>
            </a:xfrm>
            <a:custGeom>
              <a:avLst/>
              <a:gdLst/>
              <a:ahLst/>
              <a:cxnLst/>
              <a:rect l="l" t="t" r="r" b="b"/>
              <a:pathLst>
                <a:path w="385444" h="385445">
                  <a:moveTo>
                    <a:pt x="385114" y="288264"/>
                  </a:moveTo>
                  <a:lnTo>
                    <a:pt x="201866" y="288264"/>
                  </a:lnTo>
                  <a:lnTo>
                    <a:pt x="201866" y="0"/>
                  </a:lnTo>
                  <a:lnTo>
                    <a:pt x="194881" y="0"/>
                  </a:lnTo>
                  <a:lnTo>
                    <a:pt x="194881" y="288264"/>
                  </a:lnTo>
                  <a:lnTo>
                    <a:pt x="0" y="288264"/>
                  </a:lnTo>
                  <a:lnTo>
                    <a:pt x="0" y="295249"/>
                  </a:lnTo>
                  <a:lnTo>
                    <a:pt x="194881" y="295249"/>
                  </a:lnTo>
                  <a:lnTo>
                    <a:pt x="194881" y="385114"/>
                  </a:lnTo>
                  <a:lnTo>
                    <a:pt x="201866" y="385114"/>
                  </a:lnTo>
                  <a:lnTo>
                    <a:pt x="201866" y="295249"/>
                  </a:lnTo>
                  <a:lnTo>
                    <a:pt x="385114" y="295249"/>
                  </a:lnTo>
                  <a:lnTo>
                    <a:pt x="385114" y="2882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19665" y="434225"/>
            <a:ext cx="13081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b="1" spc="-25" dirty="0">
                <a:solidFill>
                  <a:srgbClr val="FFFFFF"/>
                </a:solidFill>
                <a:latin typeface="Tahoma"/>
                <a:cs typeface="Tahoma"/>
              </a:rPr>
              <a:t>IMA</a:t>
            </a:r>
            <a:endParaRPr sz="4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69126" y="645927"/>
            <a:ext cx="90170" cy="57150"/>
          </a:xfrm>
          <a:custGeom>
            <a:avLst/>
            <a:gdLst/>
            <a:ahLst/>
            <a:cxnLst/>
            <a:rect l="l" t="t" r="r" b="b"/>
            <a:pathLst>
              <a:path w="90169" h="57150">
                <a:moveTo>
                  <a:pt x="30315" y="43294"/>
                </a:moveTo>
                <a:lnTo>
                  <a:pt x="15735" y="43294"/>
                </a:lnTo>
                <a:lnTo>
                  <a:pt x="19305" y="48143"/>
                </a:lnTo>
                <a:lnTo>
                  <a:pt x="24129" y="52195"/>
                </a:lnTo>
                <a:lnTo>
                  <a:pt x="30240" y="55226"/>
                </a:lnTo>
                <a:lnTo>
                  <a:pt x="37668" y="57010"/>
                </a:lnTo>
                <a:lnTo>
                  <a:pt x="48460" y="56603"/>
                </a:lnTo>
                <a:lnTo>
                  <a:pt x="62672" y="54041"/>
                </a:lnTo>
                <a:lnTo>
                  <a:pt x="90106" y="47777"/>
                </a:lnTo>
                <a:lnTo>
                  <a:pt x="90106" y="46062"/>
                </a:lnTo>
                <a:lnTo>
                  <a:pt x="39166" y="46062"/>
                </a:lnTo>
                <a:lnTo>
                  <a:pt x="34257" y="45395"/>
                </a:lnTo>
                <a:lnTo>
                  <a:pt x="30479" y="43459"/>
                </a:lnTo>
                <a:lnTo>
                  <a:pt x="30315" y="43294"/>
                </a:lnTo>
                <a:close/>
              </a:path>
              <a:path w="90169" h="57150">
                <a:moveTo>
                  <a:pt x="39357" y="0"/>
                </a:moveTo>
                <a:lnTo>
                  <a:pt x="26861" y="3465"/>
                </a:lnTo>
                <a:lnTo>
                  <a:pt x="18040" y="11128"/>
                </a:lnTo>
                <a:lnTo>
                  <a:pt x="13114" y="21406"/>
                </a:lnTo>
                <a:lnTo>
                  <a:pt x="12306" y="32715"/>
                </a:lnTo>
                <a:lnTo>
                  <a:pt x="0" y="35217"/>
                </a:lnTo>
                <a:lnTo>
                  <a:pt x="0" y="46507"/>
                </a:lnTo>
                <a:lnTo>
                  <a:pt x="15735" y="43294"/>
                </a:lnTo>
                <a:lnTo>
                  <a:pt x="30315" y="43294"/>
                </a:lnTo>
                <a:lnTo>
                  <a:pt x="27863" y="40830"/>
                </a:lnTo>
                <a:lnTo>
                  <a:pt x="54775" y="35344"/>
                </a:lnTo>
                <a:lnTo>
                  <a:pt x="60845" y="30492"/>
                </a:lnTo>
                <a:lnTo>
                  <a:pt x="23190" y="30492"/>
                </a:lnTo>
                <a:lnTo>
                  <a:pt x="23789" y="24650"/>
                </a:lnTo>
                <a:lnTo>
                  <a:pt x="23884" y="23722"/>
                </a:lnTo>
                <a:lnTo>
                  <a:pt x="27014" y="17618"/>
                </a:lnTo>
                <a:lnTo>
                  <a:pt x="32432" y="13090"/>
                </a:lnTo>
                <a:lnTo>
                  <a:pt x="39698" y="11128"/>
                </a:lnTo>
                <a:lnTo>
                  <a:pt x="63456" y="11128"/>
                </a:lnTo>
                <a:lnTo>
                  <a:pt x="57409" y="3843"/>
                </a:lnTo>
                <a:lnTo>
                  <a:pt x="39357" y="0"/>
                </a:lnTo>
                <a:close/>
              </a:path>
              <a:path w="90169" h="57150">
                <a:moveTo>
                  <a:pt x="90106" y="36512"/>
                </a:moveTo>
                <a:lnTo>
                  <a:pt x="63674" y="42573"/>
                </a:lnTo>
                <a:lnTo>
                  <a:pt x="49272" y="45395"/>
                </a:lnTo>
                <a:lnTo>
                  <a:pt x="39166" y="46062"/>
                </a:lnTo>
                <a:lnTo>
                  <a:pt x="90106" y="46062"/>
                </a:lnTo>
                <a:lnTo>
                  <a:pt x="90106" y="36512"/>
                </a:lnTo>
                <a:close/>
              </a:path>
              <a:path w="90169" h="57150">
                <a:moveTo>
                  <a:pt x="63456" y="11128"/>
                </a:moveTo>
                <a:lnTo>
                  <a:pt x="40599" y="11128"/>
                </a:lnTo>
                <a:lnTo>
                  <a:pt x="49252" y="12259"/>
                </a:lnTo>
                <a:lnTo>
                  <a:pt x="54873" y="16049"/>
                </a:lnTo>
                <a:lnTo>
                  <a:pt x="56022" y="20739"/>
                </a:lnTo>
                <a:lnTo>
                  <a:pt x="51866" y="24650"/>
                </a:lnTo>
                <a:lnTo>
                  <a:pt x="23191" y="30492"/>
                </a:lnTo>
                <a:lnTo>
                  <a:pt x="60845" y="30492"/>
                </a:lnTo>
                <a:lnTo>
                  <a:pt x="65519" y="26756"/>
                </a:lnTo>
                <a:lnTo>
                  <a:pt x="66074" y="17618"/>
                </a:lnTo>
                <a:lnTo>
                  <a:pt x="66170" y="16049"/>
                </a:lnTo>
                <a:lnTo>
                  <a:pt x="66263" y="14509"/>
                </a:lnTo>
                <a:lnTo>
                  <a:pt x="63456" y="11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0" y="848004"/>
            <a:ext cx="10692130" cy="539750"/>
            <a:chOff x="0" y="848004"/>
            <a:chExt cx="10692130" cy="539750"/>
          </a:xfrm>
        </p:grpSpPr>
        <p:sp>
          <p:nvSpPr>
            <p:cNvPr id="23" name="object 23"/>
            <p:cNvSpPr/>
            <p:nvPr/>
          </p:nvSpPr>
          <p:spPr>
            <a:xfrm>
              <a:off x="0" y="1351234"/>
              <a:ext cx="10692130" cy="36195"/>
            </a:xfrm>
            <a:custGeom>
              <a:avLst/>
              <a:gdLst/>
              <a:ahLst/>
              <a:cxnLst/>
              <a:rect l="l" t="t" r="r" b="b"/>
              <a:pathLst>
                <a:path w="10692130" h="36194">
                  <a:moveTo>
                    <a:pt x="0" y="0"/>
                  </a:moveTo>
                  <a:lnTo>
                    <a:pt x="0" y="36004"/>
                  </a:lnTo>
                  <a:lnTo>
                    <a:pt x="10692003" y="36004"/>
                  </a:lnTo>
                  <a:lnTo>
                    <a:pt x="106920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85D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0" y="848004"/>
              <a:ext cx="10692130" cy="503555"/>
            </a:xfrm>
            <a:custGeom>
              <a:avLst/>
              <a:gdLst/>
              <a:ahLst/>
              <a:cxnLst/>
              <a:rect l="l" t="t" r="r" b="b"/>
              <a:pathLst>
                <a:path w="10692130" h="503555">
                  <a:moveTo>
                    <a:pt x="10692003" y="0"/>
                  </a:moveTo>
                  <a:lnTo>
                    <a:pt x="0" y="0"/>
                  </a:lnTo>
                  <a:lnTo>
                    <a:pt x="0" y="503224"/>
                  </a:lnTo>
                  <a:lnTo>
                    <a:pt x="10692003" y="503224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E2C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711667" y="888356"/>
            <a:ext cx="7216433" cy="40780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429259" marR="5080" indent="-417195" algn="ctr">
              <a:lnSpc>
                <a:spcPts val="1400"/>
              </a:lnSpc>
              <a:spcBef>
                <a:spcPts val="380"/>
              </a:spcBef>
            </a:pPr>
            <a:r>
              <a:rPr sz="1400" b="1" dirty="0">
                <a:solidFill>
                  <a:srgbClr val="A85DA5"/>
                </a:solidFill>
                <a:latin typeface="Arial"/>
                <a:cs typeface="Arial"/>
              </a:rPr>
              <a:t>IMAI0110: INSTALACIÓN Y MANTENIMIENTO DE SISTEMAS DE AISLAMIENTO TÉRMICO, ACÚSTICO Y PROTECCIÓN PASIVA CONTRA EL FUEGO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232900" y="926218"/>
            <a:ext cx="9785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85A77"/>
                </a:solidFill>
                <a:latin typeface="Arial"/>
                <a:cs typeface="Arial"/>
              </a:rPr>
              <a:t>NIVEL 2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2235970" y="243939"/>
            <a:ext cx="6692130" cy="525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 algn="ctr">
              <a:lnSpc>
                <a:spcPts val="2720"/>
              </a:lnSpc>
              <a:spcBef>
                <a:spcPts val="100"/>
              </a:spcBef>
            </a:pPr>
            <a:r>
              <a:rPr dirty="0" smtClean="0"/>
              <a:t>INSTALAC</a:t>
            </a:r>
            <a:r>
              <a:rPr lang="es-ES" smtClean="0"/>
              <a:t>IÓ</a:t>
            </a:r>
            <a:r>
              <a:rPr smtClean="0"/>
              <a:t>N </a:t>
            </a:r>
            <a:r>
              <a:rPr dirty="0"/>
              <a:t>Y MANTENIMIENTO</a:t>
            </a:r>
          </a:p>
          <a:p>
            <a:pPr marL="12700" algn="ctr">
              <a:lnSpc>
                <a:spcPts val="1280"/>
              </a:lnSpc>
            </a:pPr>
            <a:r>
              <a:rPr sz="1100" dirty="0"/>
              <a:t>AREA PROFESIONAL: MONTAJE Y MANTENIMIENTO DE INSTALACIONES</a:t>
            </a:r>
          </a:p>
        </p:txBody>
      </p:sp>
      <p:grpSp>
        <p:nvGrpSpPr>
          <p:cNvPr id="28" name="object 28"/>
          <p:cNvGrpSpPr/>
          <p:nvPr/>
        </p:nvGrpSpPr>
        <p:grpSpPr>
          <a:xfrm>
            <a:off x="8362325" y="2018334"/>
            <a:ext cx="1965325" cy="393700"/>
            <a:chOff x="8362325" y="2018334"/>
            <a:chExt cx="1965325" cy="393700"/>
          </a:xfrm>
        </p:grpSpPr>
        <p:sp>
          <p:nvSpPr>
            <p:cNvPr id="29" name="object 29"/>
            <p:cNvSpPr/>
            <p:nvPr/>
          </p:nvSpPr>
          <p:spPr>
            <a:xfrm>
              <a:off x="8365502" y="2021509"/>
              <a:ext cx="1958975" cy="381000"/>
            </a:xfrm>
            <a:custGeom>
              <a:avLst/>
              <a:gdLst/>
              <a:ahLst/>
              <a:cxnLst/>
              <a:rect l="l" t="t" r="r" b="b"/>
              <a:pathLst>
                <a:path w="1958975" h="381000">
                  <a:moveTo>
                    <a:pt x="1958822" y="0"/>
                  </a:moveTo>
                  <a:lnTo>
                    <a:pt x="0" y="0"/>
                  </a:lnTo>
                  <a:lnTo>
                    <a:pt x="0" y="380644"/>
                  </a:lnTo>
                  <a:lnTo>
                    <a:pt x="1958822" y="380644"/>
                  </a:lnTo>
                  <a:lnTo>
                    <a:pt x="1958822" y="0"/>
                  </a:lnTo>
                  <a:close/>
                </a:path>
              </a:pathLst>
            </a:custGeom>
            <a:solidFill>
              <a:srgbClr val="FBAE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62325" y="2392629"/>
              <a:ext cx="1965325" cy="19050"/>
            </a:xfrm>
            <a:custGeom>
              <a:avLst/>
              <a:gdLst/>
              <a:ahLst/>
              <a:cxnLst/>
              <a:rect l="l" t="t" r="r" b="b"/>
              <a:pathLst>
                <a:path w="1965325" h="19050">
                  <a:moveTo>
                    <a:pt x="0" y="19050"/>
                  </a:moveTo>
                  <a:lnTo>
                    <a:pt x="1965172" y="19050"/>
                  </a:lnTo>
                  <a:lnTo>
                    <a:pt x="1965172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362325" y="2021509"/>
              <a:ext cx="1965325" cy="0"/>
            </a:xfrm>
            <a:custGeom>
              <a:avLst/>
              <a:gdLst/>
              <a:ahLst/>
              <a:cxnLst/>
              <a:rect l="l" t="t" r="r" b="b"/>
              <a:pathLst>
                <a:path w="1965325">
                  <a:moveTo>
                    <a:pt x="0" y="0"/>
                  </a:moveTo>
                  <a:lnTo>
                    <a:pt x="1965172" y="0"/>
                  </a:lnTo>
                </a:path>
              </a:pathLst>
            </a:custGeom>
            <a:ln w="6350">
              <a:solidFill>
                <a:srgbClr val="FBAE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365500" y="2024684"/>
              <a:ext cx="0" cy="368300"/>
            </a:xfrm>
            <a:custGeom>
              <a:avLst/>
              <a:gdLst/>
              <a:ahLst/>
              <a:cxnLst/>
              <a:rect l="l" t="t" r="r" b="b"/>
              <a:pathLst>
                <a:path h="368300">
                  <a:moveTo>
                    <a:pt x="0" y="367944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BAE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324325" y="2024684"/>
              <a:ext cx="0" cy="368300"/>
            </a:xfrm>
            <a:custGeom>
              <a:avLst/>
              <a:gdLst/>
              <a:ahLst/>
              <a:cxnLst/>
              <a:rect l="l" t="t" r="r" b="b"/>
              <a:pathLst>
                <a:path h="368300">
                  <a:moveTo>
                    <a:pt x="0" y="367944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BAE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8362325" y="2021154"/>
            <a:ext cx="1965325" cy="35137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588" marR="170815" indent="-1588" algn="ctr">
              <a:lnSpc>
                <a:spcPts val="1200"/>
              </a:lnSpc>
              <a:spcBef>
                <a:spcPts val="340"/>
              </a:spcBef>
            </a:pPr>
            <a:r>
              <a:rPr sz="1200" b="1" dirty="0">
                <a:solidFill>
                  <a:srgbClr val="285A77"/>
                </a:solidFill>
                <a:latin typeface="Arial Narrow" panose="020B0606020202030204" pitchFamily="34" charset="0"/>
                <a:cs typeface="Arial"/>
              </a:rPr>
              <a:t>TÍTULO DE FORMACIÓN PROFESIONAL ASOCIADO</a:t>
            </a:r>
            <a:endParaRPr sz="1200" dirty="0">
              <a:latin typeface="Arial Narrow" panose="020B0606020202030204" pitchFamily="34" charset="0"/>
              <a:cs typeface="Arial"/>
            </a:endParaRPr>
          </a:p>
        </p:txBody>
      </p:sp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31844"/>
              </p:ext>
            </p:extLst>
          </p:nvPr>
        </p:nvGraphicFramePr>
        <p:xfrm>
          <a:off x="3169852" y="2015159"/>
          <a:ext cx="4358640" cy="3081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0866">
                <a:tc>
                  <a:txBody>
                    <a:bodyPr/>
                    <a:lstStyle/>
                    <a:p>
                      <a:pPr marL="717550" marR="1015365" indent="0" algn="ctr">
                        <a:lnSpc>
                          <a:spcPts val="1200"/>
                        </a:lnSpc>
                        <a:spcBef>
                          <a:spcPts val="360"/>
                        </a:spcBef>
                      </a:pPr>
                      <a:r>
                        <a:rPr sz="1200" b="1" spc="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DE CERTIFICADO DE PROFESIONALIDAD</a:t>
                      </a:r>
                      <a:endParaRPr sz="1200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A85D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dirty="0" err="1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Módulos</a:t>
                      </a:r>
                      <a:r>
                        <a:rPr sz="900" spc="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formativos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38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MF1879_2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Técnicas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montaje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sistemas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aislamiento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5570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MF1880_2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Prefabricación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revestimientos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aislantes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T w="6350">
                      <a:solidFill>
                        <a:srgbClr val="938884"/>
                      </a:solidFill>
                      <a:prstDash val="solid"/>
                    </a:lnT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MF1881_2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Mantenimiento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preventivo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900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correctivo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sistemas</a:t>
                      </a:r>
                      <a:r>
                        <a:rPr sz="900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aislamiento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T w="6350">
                      <a:solidFill>
                        <a:srgbClr val="938884"/>
                      </a:solidFill>
                      <a:prstDash val="solid"/>
                    </a:lnT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900" spc="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MP0382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Módulo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prácticas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profesionales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laborales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3189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T w="6350">
                      <a:solidFill>
                        <a:srgbClr val="938884"/>
                      </a:solidFill>
                      <a:prstDash val="solid"/>
                    </a:lnT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6" name="object 36"/>
          <p:cNvSpPr/>
          <p:nvPr/>
        </p:nvSpPr>
        <p:spPr>
          <a:xfrm>
            <a:off x="7687061" y="3095625"/>
            <a:ext cx="396240" cy="2002155"/>
          </a:xfrm>
          <a:custGeom>
            <a:avLst/>
            <a:gdLst/>
            <a:ahLst/>
            <a:cxnLst/>
            <a:rect l="l" t="t" r="r" b="b"/>
            <a:pathLst>
              <a:path w="396240" h="2002154">
                <a:moveTo>
                  <a:pt x="0" y="0"/>
                </a:moveTo>
                <a:lnTo>
                  <a:pt x="0" y="2001596"/>
                </a:lnTo>
                <a:lnTo>
                  <a:pt x="395998" y="1000798"/>
                </a:lnTo>
                <a:lnTo>
                  <a:pt x="0" y="0"/>
                </a:lnTo>
                <a:close/>
              </a:path>
            </a:pathLst>
          </a:custGeom>
          <a:solidFill>
            <a:srgbClr val="D1CA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93001" y="3095625"/>
            <a:ext cx="396240" cy="1476375"/>
          </a:xfrm>
          <a:custGeom>
            <a:avLst/>
            <a:gdLst/>
            <a:ahLst/>
            <a:cxnLst/>
            <a:rect l="l" t="t" r="r" b="b"/>
            <a:pathLst>
              <a:path w="396239" h="1476375">
                <a:moveTo>
                  <a:pt x="0" y="0"/>
                </a:moveTo>
                <a:lnTo>
                  <a:pt x="0" y="1475994"/>
                </a:lnTo>
                <a:lnTo>
                  <a:pt x="395998" y="737997"/>
                </a:lnTo>
                <a:lnTo>
                  <a:pt x="0" y="0"/>
                </a:lnTo>
                <a:close/>
              </a:path>
            </a:pathLst>
          </a:custGeom>
          <a:solidFill>
            <a:srgbClr val="D1CA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8" name="object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869725"/>
              </p:ext>
            </p:extLst>
          </p:nvPr>
        </p:nvGraphicFramePr>
        <p:xfrm>
          <a:off x="360000" y="2015159"/>
          <a:ext cx="1958975" cy="25035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4345">
                <a:tc>
                  <a:txBody>
                    <a:bodyPr/>
                    <a:lstStyle/>
                    <a:p>
                      <a:pPr marL="88900" marR="387985" indent="0" algn="l">
                        <a:lnSpc>
                          <a:spcPts val="1200"/>
                        </a:lnSpc>
                        <a:spcBef>
                          <a:spcPts val="360"/>
                        </a:spcBef>
                      </a:pPr>
                      <a:r>
                        <a:rPr sz="12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CUALIFICACIONES PROFESIONALES</a:t>
                      </a:r>
                      <a:endParaRPr sz="1200" spc="0" dirty="0">
                        <a:latin typeface="Arial"/>
                        <a:cs typeface="Arial"/>
                      </a:endParaRPr>
                    </a:p>
                  </a:txBody>
                  <a:tcPr marL="0" marR="0" marB="0" anchor="ctr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A85D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121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spc="-1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IMA569_2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16573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s-ES" sz="900" spc="-1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Montaje de sistemas de aislamiento industrial y naval</a:t>
                      </a:r>
                      <a:endParaRPr sz="900" spc="-1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62865" marB="0" anchor="ctr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38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UC1879_2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7150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UC1880_2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0325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T w="6350">
                      <a:solidFill>
                        <a:srgbClr val="938884"/>
                      </a:solidFill>
                      <a:prstDash val="solid"/>
                    </a:lnT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UC1881_2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0325" marB="0">
                    <a:lnL w="6350">
                      <a:solidFill>
                        <a:srgbClr val="938884"/>
                      </a:solidFill>
                      <a:prstDash val="solid"/>
                    </a:lnL>
                    <a:lnR w="6350">
                      <a:solidFill>
                        <a:srgbClr val="938884"/>
                      </a:solidFill>
                      <a:prstDash val="solid"/>
                    </a:lnR>
                    <a:lnT w="6350">
                      <a:solidFill>
                        <a:srgbClr val="938884"/>
                      </a:solidFill>
                      <a:prstDash val="solid"/>
                    </a:lnT>
                    <a:lnB w="6350">
                      <a:solidFill>
                        <a:srgbClr val="938884"/>
                      </a:solidFill>
                      <a:prstDash val="solid"/>
                    </a:lnB>
                    <a:solidFill>
                      <a:srgbClr val="F1EE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9" name="object 39"/>
          <p:cNvSpPr txBox="1"/>
          <p:nvPr/>
        </p:nvSpPr>
        <p:spPr>
          <a:xfrm>
            <a:off x="8366823" y="3984823"/>
            <a:ext cx="1958975" cy="223520"/>
          </a:xfrm>
          <a:prstGeom prst="rect">
            <a:avLst/>
          </a:prstGeom>
          <a:solidFill>
            <a:srgbClr val="FBAE36"/>
          </a:solidFill>
        </p:spPr>
        <p:txBody>
          <a:bodyPr vert="horz" wrap="square" lIns="0" tIns="527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15"/>
              </a:spcBef>
            </a:pPr>
            <a:r>
              <a:rPr sz="900" b="1" dirty="0">
                <a:solidFill>
                  <a:srgbClr val="285A77"/>
                </a:solidFill>
                <a:latin typeface="Arial"/>
                <a:cs typeface="Arial"/>
              </a:rPr>
              <a:t>No</a:t>
            </a:r>
            <a:r>
              <a:rPr sz="900" b="1" spc="-10" dirty="0">
                <a:solidFill>
                  <a:srgbClr val="285A77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285A77"/>
                </a:solidFill>
                <a:latin typeface="Arial"/>
                <a:cs typeface="Arial"/>
              </a:rPr>
              <a:t>existe</a:t>
            </a:r>
            <a:r>
              <a:rPr sz="900" b="1" spc="-5" dirty="0">
                <a:solidFill>
                  <a:srgbClr val="285A77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285A77"/>
                </a:solidFill>
                <a:latin typeface="Arial"/>
                <a:cs typeface="Arial"/>
              </a:rPr>
              <a:t>título</a:t>
            </a:r>
            <a:r>
              <a:rPr sz="900" b="1" spc="-5" dirty="0">
                <a:solidFill>
                  <a:srgbClr val="285A77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285A77"/>
                </a:solidFill>
                <a:latin typeface="Arial"/>
                <a:cs typeface="Arial"/>
              </a:rPr>
              <a:t>de</a:t>
            </a:r>
            <a:r>
              <a:rPr sz="900" b="1" spc="-5" dirty="0">
                <a:solidFill>
                  <a:srgbClr val="285A77"/>
                </a:solidFill>
                <a:latin typeface="Arial"/>
                <a:cs typeface="Arial"/>
              </a:rPr>
              <a:t> </a:t>
            </a:r>
            <a:r>
              <a:rPr sz="900" b="1" spc="-25" dirty="0">
                <a:solidFill>
                  <a:srgbClr val="285A77"/>
                </a:solidFill>
                <a:latin typeface="Arial"/>
                <a:cs typeface="Arial"/>
              </a:rPr>
              <a:t>FP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2"/>
          <p:cNvSpPr txBox="1"/>
          <p:nvPr/>
        </p:nvSpPr>
        <p:spPr>
          <a:xfrm>
            <a:off x="129741" y="6711311"/>
            <a:ext cx="84639" cy="591185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550" spc="-10" dirty="0" smtClean="0">
                <a:solidFill>
                  <a:srgbClr val="231F20"/>
                </a:solidFill>
                <a:latin typeface="Arial MT"/>
                <a:cs typeface="Arial MT"/>
              </a:rPr>
              <a:t>FEBRERO 2025</a:t>
            </a:r>
            <a:endParaRPr sz="550" dirty="0">
              <a:latin typeface="Arial MT"/>
              <a:cs typeface="Arial MT"/>
            </a:endParaRPr>
          </a:p>
        </p:txBody>
      </p: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84" y="6896948"/>
            <a:ext cx="1666091" cy="435681"/>
          </a:xfrm>
          <a:prstGeom prst="rect">
            <a:avLst/>
          </a:prstGeom>
        </p:spPr>
      </p:pic>
      <p:pic>
        <p:nvPicPr>
          <p:cNvPr id="47" name="Imagen 4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49" b="28110"/>
          <a:stretch/>
        </p:blipFill>
        <p:spPr>
          <a:xfrm>
            <a:off x="5803900" y="6894760"/>
            <a:ext cx="1984216" cy="484859"/>
          </a:xfrm>
          <a:prstGeom prst="rect">
            <a:avLst/>
          </a:prstGeom>
        </p:spPr>
      </p:pic>
      <p:pic>
        <p:nvPicPr>
          <p:cNvPr id="48" name="Imagen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446" y="6921354"/>
            <a:ext cx="1666883" cy="458265"/>
          </a:xfrm>
          <a:prstGeom prst="rect">
            <a:avLst/>
          </a:prstGeom>
        </p:spPr>
      </p:pic>
      <p:sp>
        <p:nvSpPr>
          <p:cNvPr id="49" name="object 14"/>
          <p:cNvSpPr txBox="1"/>
          <p:nvPr/>
        </p:nvSpPr>
        <p:spPr>
          <a:xfrm>
            <a:off x="347300" y="5700435"/>
            <a:ext cx="9937750" cy="11054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945" indent="-58419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67945" algn="l"/>
              </a:tabLst>
            </a:pPr>
            <a:r>
              <a:rPr lang="es-ES" sz="700" spc="6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s-ES" sz="700" spc="6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en:</a:t>
            </a:r>
            <a:r>
              <a:rPr lang="es-ES" sz="700" spc="6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6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https://inaem.aragon.es/certificados-profesionalidad</a:t>
            </a:r>
            <a:endParaRPr lang="es-ES" sz="700" spc="6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3175" algn="just">
              <a:lnSpc>
                <a:spcPct val="100000"/>
              </a:lnSpc>
              <a:buChar char="•"/>
              <a:tabLst>
                <a:tab pos="67945" algn="l"/>
              </a:tabLst>
            </a:pP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Quienes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hayan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acreditado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5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través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Acreditación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Competencias,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podrán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solicitar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directamente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4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correspondiente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Certificado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Profesionalidad,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necesidad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3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s-ES" sz="700" spc="5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solicitar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exención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prácticas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laborales,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4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34/2008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(BOE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31/01/2008).</a:t>
            </a:r>
            <a:endParaRPr lang="es-ES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73660" indent="-3175" algn="just">
              <a:lnSpc>
                <a:spcPct val="100000"/>
              </a:lnSpc>
              <a:buChar char="•"/>
              <a:tabLst>
                <a:tab pos="67945" algn="l"/>
              </a:tabLst>
            </a:pP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Quienes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acrediten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través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Acreditación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Competencias,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deberán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3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reunir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específicos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cursar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</a:t>
            </a:r>
            <a:r>
              <a:rPr lang="es-ES" sz="700" spc="1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correspondientes.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caso,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podrá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solicitar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exención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laborales,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acreditando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laboral,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mínimo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trabajadas,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últimos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años,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del Certificado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-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Profesionalidad.</a:t>
            </a:r>
            <a:endParaRPr lang="es-ES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945" indent="-58419" algn="just">
              <a:lnSpc>
                <a:spcPct val="100000"/>
              </a:lnSpc>
              <a:buChar char="•"/>
              <a:tabLst>
                <a:tab pos="67945" algn="l"/>
              </a:tabLst>
            </a:pP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r>
              <a:rPr lang="es-ES" sz="700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s-ES" sz="700" spc="2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700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ES" sz="700" spc="2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formación:</a:t>
            </a:r>
            <a:endParaRPr lang="es-ES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070" lvl="1" indent="-58419">
              <a:lnSpc>
                <a:spcPct val="100000"/>
              </a:lnSpc>
              <a:buChar char="-"/>
              <a:tabLst>
                <a:tab pos="179070" algn="l"/>
              </a:tabLst>
            </a:pP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exigen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académicos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s-ES" sz="700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profesionales, aunque sí habilidades de comunicación suficientes.</a:t>
            </a:r>
            <a:endParaRPr lang="es-ES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070" lvl="1" indent="-58419">
              <a:buFontTx/>
              <a:buChar char="-"/>
              <a:tabLst>
                <a:tab pos="179070" algn="l"/>
              </a:tabLst>
            </a:pP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 / Certificado Profesional N2 / Certificado de Competencia N2 de dicho título / Certificado Profesional N1 de la misma familia profesional / </a:t>
            </a:r>
            <a:r>
              <a:rPr lang="es-ES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 de acceso FP de grado medio </a:t>
            </a:r>
            <a:r>
              <a:rPr lang="es-ES" sz="800" dirty="0" smtClean="0"/>
              <a:t>/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 Básico</a:t>
            </a:r>
          </a:p>
          <a:p>
            <a:pPr marL="179070" lvl="1" indent="-58419">
              <a:lnSpc>
                <a:spcPct val="100000"/>
              </a:lnSpc>
              <a:buChar char="-"/>
              <a:tabLst>
                <a:tab pos="179070" algn="l"/>
              </a:tabLst>
            </a:pP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Técnico / Técnico Superior / </a:t>
            </a:r>
            <a:r>
              <a:rPr lang="es-ES" sz="700" spc="-3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Bachiller /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Certificado Profesional N</a:t>
            </a:r>
            <a:r>
              <a:rPr lang="es-ES" sz="700" spc="-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/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Certificado de Competencia N3 de dicho título / Certificado Profesional N2 misma familia profesional /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rueba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 </a:t>
            </a:r>
            <a:r>
              <a:rPr lang="es-ES" sz="700" spc="5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 / Pruebas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s-ES" sz="700" spc="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700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</a:t>
            </a:r>
            <a:endParaRPr lang="es-E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103</Words>
  <Application>Microsoft Office PowerPoint</Application>
  <PresentationFormat>Personalizado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MT</vt:lpstr>
      <vt:lpstr>Arial Narrow</vt:lpstr>
      <vt:lpstr>Calibri</vt:lpstr>
      <vt:lpstr>Tahoma</vt:lpstr>
      <vt:lpstr>Office Theme</vt:lpstr>
      <vt:lpstr>INSTALACIÓN Y MANTENIMIENTO AREA PROFESIONAL: MONTAJE Y MANTENIMIENTO DE INSTALACIONES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INSTALACÍON Y MANTENIMIENTO AREA PROFESIONAL: MONTAJE Y MANTENIMIENTO DE INSTALACIONES</dc:title>
  <dc:creator>M LUISA NAVARRO SANCHEZ</dc:creator>
  <cp:lastModifiedBy>Administrador</cp:lastModifiedBy>
  <cp:revision>5</cp:revision>
  <dcterms:created xsi:type="dcterms:W3CDTF">2024-09-06T08:08:12Z</dcterms:created>
  <dcterms:modified xsi:type="dcterms:W3CDTF">2025-02-04T09:29:48Z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2022-01-22T00:00:00Z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2022-01-22T00:00:00Z</vt:filetime>
  </property>
</Properties>
</file>